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8"/>
  </p:notesMasterIdLst>
  <p:sldIdLst>
    <p:sldId id="299" r:id="rId2"/>
    <p:sldId id="275" r:id="rId3"/>
    <p:sldId id="276" r:id="rId4"/>
    <p:sldId id="282" r:id="rId5"/>
    <p:sldId id="296" r:id="rId6"/>
    <p:sldId id="297" r:id="rId7"/>
  </p:sldIdLst>
  <p:sldSz cx="9144000" cy="6858000" type="screen4x3"/>
  <p:notesSz cx="6858000" cy="9144000"/>
  <p:defaultTextStyle>
    <a:defPPr>
      <a:defRPr lang="ar-IQ"/>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663300"/>
    <a:srgbClr val="FFFF66"/>
    <a:srgbClr val="FF00FF"/>
    <a:srgbClr val="3366FF"/>
    <a:srgbClr val="66CCFF"/>
    <a:srgbClr val="808000"/>
    <a:srgbClr val="FF6699"/>
    <a:srgbClr val="FF66FF"/>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9152" autoAdjust="0"/>
    <p:restoredTop sz="93322" autoAdjust="0"/>
  </p:normalViewPr>
  <p:slideViewPr>
    <p:cSldViewPr>
      <p:cViewPr>
        <p:scale>
          <a:sx n="59" d="100"/>
          <a:sy n="59" d="100"/>
        </p:scale>
        <p:origin x="-1878" y="-5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fontAlgn="auto">
              <a:spcBef>
                <a:spcPts val="0"/>
              </a:spcBef>
              <a:spcAft>
                <a:spcPts val="0"/>
              </a:spcAft>
              <a:defRPr sz="1200">
                <a:latin typeface="+mn-lt"/>
                <a:cs typeface="+mn-cs"/>
              </a:defRPr>
            </a:lvl1pPr>
          </a:lstStyle>
          <a:p>
            <a:pPr>
              <a:defRPr/>
            </a:pPr>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fontAlgn="auto">
              <a:spcBef>
                <a:spcPts val="0"/>
              </a:spcBef>
              <a:spcAft>
                <a:spcPts val="0"/>
              </a:spcAft>
              <a:defRPr sz="1200">
                <a:latin typeface="+mn-lt"/>
                <a:cs typeface="+mn-cs"/>
              </a:defRPr>
            </a:lvl1pPr>
          </a:lstStyle>
          <a:p>
            <a:pPr>
              <a:defRPr/>
            </a:pPr>
            <a:fld id="{DB97B0F9-32B4-4051-A313-7BA5182953D3}" type="datetimeFigureOut">
              <a:rPr lang="ar-IQ"/>
              <a:pPr>
                <a:defRPr/>
              </a:pPr>
              <a:t>17/04/1440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IQ" noProof="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ar-SA" noProof="0" smtClean="0"/>
              <a:t>انقر لتحرير أنماط النص الرئيسي</a:t>
            </a:r>
          </a:p>
          <a:p>
            <a:pPr lvl="1"/>
            <a:r>
              <a:rPr lang="ar-SA" noProof="0" smtClean="0"/>
              <a:t>المستوى الثاني</a:t>
            </a:r>
          </a:p>
          <a:p>
            <a:pPr lvl="2"/>
            <a:r>
              <a:rPr lang="ar-SA" noProof="0" smtClean="0"/>
              <a:t>المستوى الثالث</a:t>
            </a:r>
          </a:p>
          <a:p>
            <a:pPr lvl="3"/>
            <a:r>
              <a:rPr lang="ar-SA" noProof="0" smtClean="0"/>
              <a:t>المستوى الرابع</a:t>
            </a:r>
          </a:p>
          <a:p>
            <a:pPr lvl="4"/>
            <a:r>
              <a:rPr lang="ar-SA" noProof="0" smtClean="0"/>
              <a:t>المستوى الخامس</a:t>
            </a:r>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fontAlgn="auto">
              <a:spcBef>
                <a:spcPts val="0"/>
              </a:spcBef>
              <a:spcAft>
                <a:spcPts val="0"/>
              </a:spcAft>
              <a:defRPr sz="1200">
                <a:latin typeface="+mn-lt"/>
                <a:cs typeface="+mn-cs"/>
              </a:defRPr>
            </a:lvl1pPr>
          </a:lstStyle>
          <a:p>
            <a:pPr>
              <a:defRPr/>
            </a:pPr>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fontAlgn="auto">
              <a:spcBef>
                <a:spcPts val="0"/>
              </a:spcBef>
              <a:spcAft>
                <a:spcPts val="0"/>
              </a:spcAft>
              <a:defRPr sz="1200">
                <a:latin typeface="+mn-lt"/>
                <a:cs typeface="+mn-cs"/>
              </a:defRPr>
            </a:lvl1pPr>
          </a:lstStyle>
          <a:p>
            <a:pPr>
              <a:defRPr/>
            </a:pPr>
            <a:fld id="{A1E20BE0-DB13-4BD2-AA37-57E2EE1100D0}" type="slidenum">
              <a:rPr lang="ar-IQ"/>
              <a:pPr>
                <a:defRPr/>
              </a:pPr>
              <a:t>‹#›</a:t>
            </a:fld>
            <a:endParaRPr lang="ar-IQ"/>
          </a:p>
        </p:txBody>
      </p:sp>
    </p:spTree>
    <p:extLst>
      <p:ext uri="{BB962C8B-B14F-4D97-AF65-F5344CB8AC3E}">
        <p14:creationId xmlns:p14="http://schemas.microsoft.com/office/powerpoint/2010/main" val="3612992513"/>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عنوان 28"/>
          <p:cNvSpPr>
            <a:spLocks noGrp="1"/>
          </p:cNvSpPr>
          <p:nvPr>
            <p:ph type="ctrTitle"/>
          </p:nvPr>
        </p:nvSpPr>
        <p:spPr>
          <a:xfrm>
            <a:off x="381000" y="4853411"/>
            <a:ext cx="8458200" cy="1222375"/>
          </a:xfrm>
        </p:spPr>
        <p:txBody>
          <a:bodyPr anchor="t"/>
          <a:lstStyle/>
          <a:p>
            <a:r>
              <a:rPr lang="ar-SA" smtClean="0"/>
              <a:t>انقر لتحرير نمط العنوان الرئيسي</a:t>
            </a:r>
            <a:endParaRPr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ar-SA" smtClean="0"/>
              <a:t>انقر لتحرير نمط العنوان الثانوي الرئيسي</a:t>
            </a:r>
            <a:endParaRPr lang="en-US"/>
          </a:p>
        </p:txBody>
      </p:sp>
      <p:sp>
        <p:nvSpPr>
          <p:cNvPr id="5" name="عنصر نائب للتاريخ 15"/>
          <p:cNvSpPr>
            <a:spLocks noGrp="1"/>
          </p:cNvSpPr>
          <p:nvPr>
            <p:ph type="dt" sz="half" idx="10"/>
          </p:nvPr>
        </p:nvSpPr>
        <p:spPr/>
        <p:txBody>
          <a:bodyPr/>
          <a:lstStyle>
            <a:lvl1pPr>
              <a:defRPr/>
            </a:lvl1pPr>
          </a:lstStyle>
          <a:p>
            <a:pPr>
              <a:defRPr/>
            </a:pPr>
            <a:fld id="{57436303-1A76-45A5-AEA1-31D6E249A4D7}" type="datetimeFigureOut">
              <a:rPr lang="ar-IQ"/>
              <a:pPr>
                <a:defRPr/>
              </a:pPr>
              <a:t>17/04/1440</a:t>
            </a:fld>
            <a:endParaRPr lang="ar-IQ"/>
          </a:p>
        </p:txBody>
      </p:sp>
      <p:sp>
        <p:nvSpPr>
          <p:cNvPr id="6" name="عنصر نائب للتذييل 1"/>
          <p:cNvSpPr>
            <a:spLocks noGrp="1"/>
          </p:cNvSpPr>
          <p:nvPr>
            <p:ph type="ftr" sz="quarter" idx="11"/>
          </p:nvPr>
        </p:nvSpPr>
        <p:spPr/>
        <p:txBody>
          <a:bodyPr/>
          <a:lstStyle>
            <a:lvl1pPr>
              <a:defRPr/>
            </a:lvl1pPr>
          </a:lstStyle>
          <a:p>
            <a:pPr>
              <a:defRPr/>
            </a:pPr>
            <a:endParaRPr lang="ar-IQ"/>
          </a:p>
        </p:txBody>
      </p:sp>
      <p:sp>
        <p:nvSpPr>
          <p:cNvPr id="7" name="عنصر نائب لرقم الشريحة 14"/>
          <p:cNvSpPr>
            <a:spLocks noGrp="1"/>
          </p:cNvSpPr>
          <p:nvPr>
            <p:ph type="sldNum" sz="quarter" idx="12"/>
          </p:nvPr>
        </p:nvSpPr>
        <p:spPr>
          <a:xfrm>
            <a:off x="8229600" y="6473825"/>
            <a:ext cx="758825" cy="247650"/>
          </a:xfrm>
        </p:spPr>
        <p:txBody>
          <a:bodyPr/>
          <a:lstStyle>
            <a:lvl1pPr>
              <a:defRPr/>
            </a:lvl1pPr>
          </a:lstStyle>
          <a:p>
            <a:pPr>
              <a:defRPr/>
            </a:pPr>
            <a:fld id="{C1EE8283-9765-4B72-BB1F-73B2A2ED9308}" type="slidenum">
              <a:rPr lang="ar-IQ"/>
              <a:pPr>
                <a:defRPr/>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10"/>
          <p:cNvSpPr>
            <a:spLocks noGrp="1"/>
          </p:cNvSpPr>
          <p:nvPr>
            <p:ph type="dt" sz="half" idx="10"/>
          </p:nvPr>
        </p:nvSpPr>
        <p:spPr/>
        <p:txBody>
          <a:bodyPr/>
          <a:lstStyle>
            <a:lvl1pPr>
              <a:defRPr/>
            </a:lvl1pPr>
          </a:lstStyle>
          <a:p>
            <a:pPr>
              <a:defRPr/>
            </a:pPr>
            <a:fld id="{19E69396-4587-4E9E-A327-0213BD5718C8}" type="datetimeFigureOut">
              <a:rPr lang="ar-IQ"/>
              <a:pPr>
                <a:defRPr/>
              </a:pPr>
              <a:t>17/04/1440</a:t>
            </a:fld>
            <a:endParaRPr lang="ar-IQ"/>
          </a:p>
        </p:txBody>
      </p:sp>
      <p:sp>
        <p:nvSpPr>
          <p:cNvPr id="5" name="عنصر نائب للتذييل 27"/>
          <p:cNvSpPr>
            <a:spLocks noGrp="1"/>
          </p:cNvSpPr>
          <p:nvPr>
            <p:ph type="ftr" sz="quarter" idx="11"/>
          </p:nvPr>
        </p:nvSpPr>
        <p:spPr/>
        <p:txBody>
          <a:bodyPr/>
          <a:lstStyle>
            <a:lvl1pPr>
              <a:defRPr/>
            </a:lvl1pPr>
          </a:lstStyle>
          <a:p>
            <a:pPr>
              <a:defRPr/>
            </a:pPr>
            <a:endParaRPr lang="ar-IQ"/>
          </a:p>
        </p:txBody>
      </p:sp>
      <p:sp>
        <p:nvSpPr>
          <p:cNvPr id="6" name="عنصر نائب لرقم الشريحة 4"/>
          <p:cNvSpPr>
            <a:spLocks noGrp="1"/>
          </p:cNvSpPr>
          <p:nvPr>
            <p:ph type="sldNum" sz="quarter" idx="12"/>
          </p:nvPr>
        </p:nvSpPr>
        <p:spPr/>
        <p:txBody>
          <a:bodyPr/>
          <a:lstStyle>
            <a:lvl1pPr>
              <a:defRPr/>
            </a:lvl1pPr>
          </a:lstStyle>
          <a:p>
            <a:pPr>
              <a:defRPr/>
            </a:pPr>
            <a:fld id="{2E83A20A-87BC-41CC-814C-54819A0F5A3F}" type="slidenum">
              <a:rPr lang="ar-IQ"/>
              <a:pPr>
                <a:defRPr/>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lvl1pPr>
              <a:defRPr/>
            </a:lvl1pPr>
          </a:lstStyle>
          <a:p>
            <a:pPr>
              <a:defRPr/>
            </a:pPr>
            <a:fld id="{E417F2CC-19F8-41FA-938B-37DB673B77C8}" type="datetimeFigureOut">
              <a:rPr lang="ar-IQ"/>
              <a:pPr>
                <a:defRPr/>
              </a:pPr>
              <a:t>17/04/1440</a:t>
            </a:fld>
            <a:endParaRPr lang="ar-IQ"/>
          </a:p>
        </p:txBody>
      </p:sp>
      <p:sp>
        <p:nvSpPr>
          <p:cNvPr id="5" name="عنصر نائب للتذييل 4"/>
          <p:cNvSpPr>
            <a:spLocks noGrp="1"/>
          </p:cNvSpPr>
          <p:nvPr>
            <p:ph type="ftr" sz="quarter" idx="11"/>
          </p:nvPr>
        </p:nvSpPr>
        <p:spPr/>
        <p:txBody>
          <a:bodyPr/>
          <a:lstStyle>
            <a:lvl1pPr>
              <a:defRPr/>
            </a:lvl1pPr>
          </a:lstStyle>
          <a:p>
            <a:pPr>
              <a:defRPr/>
            </a:pPr>
            <a:endParaRPr lang="ar-IQ"/>
          </a:p>
        </p:txBody>
      </p:sp>
      <p:sp>
        <p:nvSpPr>
          <p:cNvPr id="6" name="عنصر نائب لرقم الشريحة 5"/>
          <p:cNvSpPr>
            <a:spLocks noGrp="1"/>
          </p:cNvSpPr>
          <p:nvPr>
            <p:ph type="sldNum" sz="quarter" idx="12"/>
          </p:nvPr>
        </p:nvSpPr>
        <p:spPr/>
        <p:txBody>
          <a:bodyPr/>
          <a:lstStyle>
            <a:lvl1pPr>
              <a:defRPr/>
            </a:lvl1pPr>
          </a:lstStyle>
          <a:p>
            <a:pPr>
              <a:defRPr/>
            </a:pPr>
            <a:fld id="{758278E8-2BF2-43AC-B2E9-0B3484665269}" type="slidenum">
              <a:rPr lang="ar-IQ"/>
              <a:pPr>
                <a:defRPr/>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lang="ar-SA" smtClean="0"/>
              <a:t>انقر لتحرير نمط العنوان الرئيسي</a:t>
            </a:r>
            <a:endParaRPr lang="en-US"/>
          </a:p>
        </p:txBody>
      </p:sp>
      <p:sp>
        <p:nvSpPr>
          <p:cNvPr id="27" name="عنصر نائب للمحتوى 26"/>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24"/>
          <p:cNvSpPr>
            <a:spLocks noGrp="1"/>
          </p:cNvSpPr>
          <p:nvPr>
            <p:ph type="dt" sz="half" idx="10"/>
          </p:nvPr>
        </p:nvSpPr>
        <p:spPr/>
        <p:txBody>
          <a:bodyPr/>
          <a:lstStyle>
            <a:lvl1pPr>
              <a:defRPr/>
            </a:lvl1pPr>
          </a:lstStyle>
          <a:p>
            <a:pPr>
              <a:defRPr/>
            </a:pPr>
            <a:fld id="{ECD9B051-81C9-467C-BD8A-BC93A6B0FE30}" type="datetimeFigureOut">
              <a:rPr lang="ar-IQ"/>
              <a:pPr>
                <a:defRPr/>
              </a:pPr>
              <a:t>17/04/1440</a:t>
            </a:fld>
            <a:endParaRPr lang="ar-IQ"/>
          </a:p>
        </p:txBody>
      </p:sp>
      <p:sp>
        <p:nvSpPr>
          <p:cNvPr id="5" name="عنصر نائب للتذييل 18"/>
          <p:cNvSpPr>
            <a:spLocks noGrp="1"/>
          </p:cNvSpPr>
          <p:nvPr>
            <p:ph type="ftr" sz="quarter" idx="11"/>
          </p:nvPr>
        </p:nvSpPr>
        <p:spPr>
          <a:xfrm>
            <a:off x="3581400" y="76200"/>
            <a:ext cx="2895600" cy="288925"/>
          </a:xfrm>
        </p:spPr>
        <p:txBody>
          <a:bodyPr/>
          <a:lstStyle>
            <a:lvl1pPr>
              <a:defRPr/>
            </a:lvl1pPr>
          </a:lstStyle>
          <a:p>
            <a:pPr>
              <a:defRPr/>
            </a:pPr>
            <a:endParaRPr lang="ar-IQ"/>
          </a:p>
        </p:txBody>
      </p:sp>
      <p:sp>
        <p:nvSpPr>
          <p:cNvPr id="6" name="عنصر نائب لرقم الشريحة 15"/>
          <p:cNvSpPr>
            <a:spLocks noGrp="1"/>
          </p:cNvSpPr>
          <p:nvPr>
            <p:ph type="sldNum" sz="quarter" idx="12"/>
          </p:nvPr>
        </p:nvSpPr>
        <p:spPr>
          <a:xfrm>
            <a:off x="8229600" y="6473825"/>
            <a:ext cx="758825" cy="247650"/>
          </a:xfrm>
        </p:spPr>
        <p:txBody>
          <a:bodyPr/>
          <a:lstStyle>
            <a:lvl1pPr>
              <a:defRPr/>
            </a:lvl1pPr>
          </a:lstStyle>
          <a:p>
            <a:pPr>
              <a:defRPr/>
            </a:pPr>
            <a:fld id="{B5B30DE0-0986-4BD1-9D56-07EA07857F52}" type="slidenum">
              <a:rPr lang="ar-IQ"/>
              <a:pPr>
                <a:defRPr/>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4"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ar-SA" smtClean="0"/>
              <a:t>انقر لتحرير أنماط النص الرئيسي</a:t>
            </a:r>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lang="ar-SA" smtClean="0"/>
              <a:t>انقر لتحرير نمط العنوان الرئيسي</a:t>
            </a:r>
            <a:endParaRPr lang="en-US"/>
          </a:p>
        </p:txBody>
      </p:sp>
      <p:sp>
        <p:nvSpPr>
          <p:cNvPr id="5" name="عنصر نائب للتاريخ 18"/>
          <p:cNvSpPr>
            <a:spLocks noGrp="1"/>
          </p:cNvSpPr>
          <p:nvPr>
            <p:ph type="dt" sz="half" idx="10"/>
          </p:nvPr>
        </p:nvSpPr>
        <p:spPr/>
        <p:txBody>
          <a:bodyPr/>
          <a:lstStyle>
            <a:lvl1pPr>
              <a:defRPr/>
            </a:lvl1pPr>
          </a:lstStyle>
          <a:p>
            <a:pPr>
              <a:defRPr/>
            </a:pPr>
            <a:fld id="{C44EC12B-8919-47E4-A393-508B1BAD40F1}" type="datetimeFigureOut">
              <a:rPr lang="ar-IQ"/>
              <a:pPr>
                <a:defRPr/>
              </a:pPr>
              <a:t>17/04/1440</a:t>
            </a:fld>
            <a:endParaRPr lang="ar-IQ"/>
          </a:p>
        </p:txBody>
      </p:sp>
      <p:sp>
        <p:nvSpPr>
          <p:cNvPr id="7" name="عنصر نائب للتذييل 10"/>
          <p:cNvSpPr>
            <a:spLocks noGrp="1"/>
          </p:cNvSpPr>
          <p:nvPr>
            <p:ph type="ftr" sz="quarter" idx="11"/>
          </p:nvPr>
        </p:nvSpPr>
        <p:spPr/>
        <p:txBody>
          <a:bodyPr/>
          <a:lstStyle>
            <a:lvl1pPr>
              <a:defRPr/>
            </a:lvl1pPr>
          </a:lstStyle>
          <a:p>
            <a:pPr>
              <a:defRPr/>
            </a:pPr>
            <a:endParaRPr lang="ar-IQ"/>
          </a:p>
        </p:txBody>
      </p:sp>
      <p:sp>
        <p:nvSpPr>
          <p:cNvPr id="9" name="عنصر نائب لرقم الشريحة 15"/>
          <p:cNvSpPr>
            <a:spLocks noGrp="1"/>
          </p:cNvSpPr>
          <p:nvPr>
            <p:ph type="sldNum" sz="quarter" idx="12"/>
          </p:nvPr>
        </p:nvSpPr>
        <p:spPr/>
        <p:txBody>
          <a:bodyPr/>
          <a:lstStyle>
            <a:lvl1pPr>
              <a:defRPr/>
            </a:lvl1pPr>
          </a:lstStyle>
          <a:p>
            <a:pPr>
              <a:defRPr/>
            </a:pPr>
            <a:fld id="{B61C4919-BEE4-47F9-B77A-4716872AA836}" type="slidenum">
              <a:rPr lang="ar-IQ"/>
              <a:pPr>
                <a:defRPr/>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lang="ar-SA" smtClean="0"/>
              <a:t>انقر لتحرير نمط العنوان الرئيسي</a:t>
            </a:r>
            <a:endParaRPr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10"/>
          <p:cNvSpPr>
            <a:spLocks noGrp="1"/>
          </p:cNvSpPr>
          <p:nvPr>
            <p:ph type="dt" sz="half" idx="10"/>
          </p:nvPr>
        </p:nvSpPr>
        <p:spPr/>
        <p:txBody>
          <a:bodyPr/>
          <a:lstStyle>
            <a:lvl1pPr>
              <a:defRPr/>
            </a:lvl1pPr>
          </a:lstStyle>
          <a:p>
            <a:pPr>
              <a:defRPr/>
            </a:pPr>
            <a:fld id="{CFB14741-5A98-4F7E-BD68-7F961007F712}" type="datetimeFigureOut">
              <a:rPr lang="ar-IQ"/>
              <a:pPr>
                <a:defRPr/>
              </a:pPr>
              <a:t>17/04/1440</a:t>
            </a:fld>
            <a:endParaRPr lang="ar-IQ"/>
          </a:p>
        </p:txBody>
      </p:sp>
      <p:sp>
        <p:nvSpPr>
          <p:cNvPr id="6" name="عنصر نائب للتذييل 27"/>
          <p:cNvSpPr>
            <a:spLocks noGrp="1"/>
          </p:cNvSpPr>
          <p:nvPr>
            <p:ph type="ftr" sz="quarter" idx="11"/>
          </p:nvPr>
        </p:nvSpPr>
        <p:spPr/>
        <p:txBody>
          <a:bodyPr/>
          <a:lstStyle>
            <a:lvl1pPr>
              <a:defRPr/>
            </a:lvl1pPr>
          </a:lstStyle>
          <a:p>
            <a:pPr>
              <a:defRPr/>
            </a:pPr>
            <a:endParaRPr lang="ar-IQ"/>
          </a:p>
        </p:txBody>
      </p:sp>
      <p:sp>
        <p:nvSpPr>
          <p:cNvPr id="7" name="عنصر نائب لرقم الشريحة 4"/>
          <p:cNvSpPr>
            <a:spLocks noGrp="1"/>
          </p:cNvSpPr>
          <p:nvPr>
            <p:ph type="sldNum" sz="quarter" idx="12"/>
          </p:nvPr>
        </p:nvSpPr>
        <p:spPr/>
        <p:txBody>
          <a:bodyPr/>
          <a:lstStyle>
            <a:lvl1pPr>
              <a:defRPr/>
            </a:lvl1pPr>
          </a:lstStyle>
          <a:p>
            <a:pPr>
              <a:defRPr/>
            </a:pPr>
            <a:fld id="{42ECF753-61A7-4ED8-9816-2841DA8A3E07}" type="slidenum">
              <a:rPr lang="ar-IQ"/>
              <a:pPr>
                <a:defRPr/>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7"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عنوان 28"/>
          <p:cNvSpPr>
            <a:spLocks noGrp="1"/>
          </p:cNvSpPr>
          <p:nvPr>
            <p:ph type="title"/>
          </p:nvPr>
        </p:nvSpPr>
        <p:spPr>
          <a:xfrm>
            <a:off x="304800" y="5410200"/>
            <a:ext cx="8610600" cy="882650"/>
          </a:xfrm>
        </p:spPr>
        <p:txBody>
          <a:bodyPr/>
          <a:lstStyle>
            <a:lvl1pPr>
              <a:defRPr/>
            </a:lvl1pPr>
          </a:lstStyle>
          <a:p>
            <a:r>
              <a:rPr lang="ar-SA" smtClean="0"/>
              <a:t>انقر لتحرير نمط العنوان الرئيسي</a:t>
            </a:r>
            <a:endParaRPr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8" name="عنصر نائب للتاريخ 9"/>
          <p:cNvSpPr>
            <a:spLocks noGrp="1"/>
          </p:cNvSpPr>
          <p:nvPr>
            <p:ph type="dt" sz="half" idx="10"/>
          </p:nvPr>
        </p:nvSpPr>
        <p:spPr/>
        <p:txBody>
          <a:bodyPr/>
          <a:lstStyle>
            <a:lvl1pPr>
              <a:defRPr/>
            </a:lvl1pPr>
          </a:lstStyle>
          <a:p>
            <a:pPr>
              <a:defRPr/>
            </a:pPr>
            <a:fld id="{95401D57-0C20-464F-9BB2-52BE526A3235}" type="datetimeFigureOut">
              <a:rPr lang="ar-IQ"/>
              <a:pPr>
                <a:defRPr/>
              </a:pPr>
              <a:t>17/04/1440</a:t>
            </a:fld>
            <a:endParaRPr lang="ar-IQ"/>
          </a:p>
        </p:txBody>
      </p:sp>
      <p:sp>
        <p:nvSpPr>
          <p:cNvPr id="9" name="عنصر نائب للتذييل 5"/>
          <p:cNvSpPr>
            <a:spLocks noGrp="1"/>
          </p:cNvSpPr>
          <p:nvPr>
            <p:ph type="ftr" sz="quarter" idx="11"/>
          </p:nvPr>
        </p:nvSpPr>
        <p:spPr/>
        <p:txBody>
          <a:bodyPr/>
          <a:lstStyle>
            <a:lvl1pPr>
              <a:defRPr/>
            </a:lvl1pPr>
          </a:lstStyle>
          <a:p>
            <a:pPr>
              <a:defRPr/>
            </a:pPr>
            <a:endParaRPr lang="ar-IQ"/>
          </a:p>
        </p:txBody>
      </p:sp>
      <p:sp>
        <p:nvSpPr>
          <p:cNvPr id="10" name="عنصر نائب لرقم الشريحة 6"/>
          <p:cNvSpPr>
            <a:spLocks noGrp="1"/>
          </p:cNvSpPr>
          <p:nvPr>
            <p:ph type="sldNum" sz="quarter" idx="12"/>
          </p:nvPr>
        </p:nvSpPr>
        <p:spPr>
          <a:xfrm>
            <a:off x="8229600" y="6477000"/>
            <a:ext cx="762000" cy="247650"/>
          </a:xfrm>
        </p:spPr>
        <p:txBody>
          <a:bodyPr/>
          <a:lstStyle>
            <a:lvl1pPr>
              <a:defRPr/>
            </a:lvl1pPr>
          </a:lstStyle>
          <a:p>
            <a:pPr>
              <a:defRPr/>
            </a:pPr>
            <a:fld id="{F295B091-1965-4FE5-809F-2628DEDEBF89}" type="slidenum">
              <a:rPr lang="ar-IQ"/>
              <a:pPr>
                <a:defRPr/>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lang="ar-SA" smtClean="0"/>
              <a:t>انقر لتحرير نمط العنوان الرئيسي</a:t>
            </a:r>
            <a:endParaRPr lang="en-US"/>
          </a:p>
        </p:txBody>
      </p:sp>
      <p:sp>
        <p:nvSpPr>
          <p:cNvPr id="3" name="عنصر نائب للتاريخ 10"/>
          <p:cNvSpPr>
            <a:spLocks noGrp="1"/>
          </p:cNvSpPr>
          <p:nvPr>
            <p:ph type="dt" sz="half" idx="10"/>
          </p:nvPr>
        </p:nvSpPr>
        <p:spPr/>
        <p:txBody>
          <a:bodyPr/>
          <a:lstStyle>
            <a:lvl1pPr>
              <a:defRPr/>
            </a:lvl1pPr>
          </a:lstStyle>
          <a:p>
            <a:pPr>
              <a:defRPr/>
            </a:pPr>
            <a:fld id="{B5FDEFA7-0E33-4711-ACB1-07B47BAE6453}" type="datetimeFigureOut">
              <a:rPr lang="ar-IQ"/>
              <a:pPr>
                <a:defRPr/>
              </a:pPr>
              <a:t>17/04/1440</a:t>
            </a:fld>
            <a:endParaRPr lang="ar-IQ"/>
          </a:p>
        </p:txBody>
      </p:sp>
      <p:sp>
        <p:nvSpPr>
          <p:cNvPr id="4" name="عنصر نائب للتذييل 27"/>
          <p:cNvSpPr>
            <a:spLocks noGrp="1"/>
          </p:cNvSpPr>
          <p:nvPr>
            <p:ph type="ftr" sz="quarter" idx="11"/>
          </p:nvPr>
        </p:nvSpPr>
        <p:spPr/>
        <p:txBody>
          <a:bodyPr/>
          <a:lstStyle>
            <a:lvl1pPr>
              <a:defRPr/>
            </a:lvl1pPr>
          </a:lstStyle>
          <a:p>
            <a:pPr>
              <a:defRPr/>
            </a:pPr>
            <a:endParaRPr lang="ar-IQ"/>
          </a:p>
        </p:txBody>
      </p:sp>
      <p:sp>
        <p:nvSpPr>
          <p:cNvPr id="5" name="عنصر نائب لرقم الشريحة 4"/>
          <p:cNvSpPr>
            <a:spLocks noGrp="1"/>
          </p:cNvSpPr>
          <p:nvPr>
            <p:ph type="sldNum" sz="quarter" idx="12"/>
          </p:nvPr>
        </p:nvSpPr>
        <p:spPr/>
        <p:txBody>
          <a:bodyPr/>
          <a:lstStyle>
            <a:lvl1pPr>
              <a:defRPr/>
            </a:lvl1pPr>
          </a:lstStyle>
          <a:p>
            <a:pPr>
              <a:defRPr/>
            </a:pPr>
            <a:fld id="{10BB4087-7117-43EB-A63F-738540B5EB2D}" type="slidenum">
              <a:rPr lang="ar-IQ"/>
              <a:pPr>
                <a:defRPr/>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2"/>
          <p:cNvSpPr>
            <a:spLocks noGrp="1"/>
          </p:cNvSpPr>
          <p:nvPr>
            <p:ph type="dt" sz="half" idx="10"/>
          </p:nvPr>
        </p:nvSpPr>
        <p:spPr/>
        <p:txBody>
          <a:bodyPr/>
          <a:lstStyle>
            <a:lvl1pPr>
              <a:defRPr/>
            </a:lvl1pPr>
          </a:lstStyle>
          <a:p>
            <a:pPr>
              <a:defRPr/>
            </a:pPr>
            <a:fld id="{0522359A-213C-4BAE-BB1B-E7B16A972D32}" type="datetimeFigureOut">
              <a:rPr lang="ar-IQ"/>
              <a:pPr>
                <a:defRPr/>
              </a:pPr>
              <a:t>17/04/1440</a:t>
            </a:fld>
            <a:endParaRPr lang="ar-IQ"/>
          </a:p>
        </p:txBody>
      </p:sp>
      <p:sp>
        <p:nvSpPr>
          <p:cNvPr id="3" name="عنصر نائب للتذييل 23"/>
          <p:cNvSpPr>
            <a:spLocks noGrp="1"/>
          </p:cNvSpPr>
          <p:nvPr>
            <p:ph type="ftr" sz="quarter" idx="11"/>
          </p:nvPr>
        </p:nvSpPr>
        <p:spPr/>
        <p:txBody>
          <a:bodyPr/>
          <a:lstStyle>
            <a:lvl1pPr>
              <a:defRPr/>
            </a:lvl1pPr>
          </a:lstStyle>
          <a:p>
            <a:pPr>
              <a:defRPr/>
            </a:pPr>
            <a:endParaRPr lang="ar-IQ"/>
          </a:p>
        </p:txBody>
      </p:sp>
      <p:sp>
        <p:nvSpPr>
          <p:cNvPr id="4" name="عنصر نائب لرقم الشريحة 6"/>
          <p:cNvSpPr>
            <a:spLocks noGrp="1"/>
          </p:cNvSpPr>
          <p:nvPr>
            <p:ph type="sldNum" sz="quarter" idx="12"/>
          </p:nvPr>
        </p:nvSpPr>
        <p:spPr/>
        <p:txBody>
          <a:bodyPr/>
          <a:lstStyle>
            <a:lvl1pPr>
              <a:defRPr/>
            </a:lvl1pPr>
          </a:lstStyle>
          <a:p>
            <a:pPr>
              <a:defRPr/>
            </a:pPr>
            <a:fld id="{3C0B2BBE-0D6B-44F0-A81A-7B639960A386}" type="slidenum">
              <a:rPr lang="ar-IQ"/>
              <a:pPr>
                <a:defRPr/>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5"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عنوان 11"/>
          <p:cNvSpPr>
            <a:spLocks noGrp="1"/>
          </p:cNvSpPr>
          <p:nvPr>
            <p:ph type="title"/>
          </p:nvPr>
        </p:nvSpPr>
        <p:spPr>
          <a:xfrm>
            <a:off x="457200" y="5486400"/>
            <a:ext cx="8458200" cy="520700"/>
          </a:xfrm>
        </p:spPr>
        <p:txBody>
          <a:bodyPr/>
          <a:lstStyle>
            <a:lvl1pPr algn="l">
              <a:buNone/>
              <a:defRPr sz="2000" b="1"/>
            </a:lvl1pPr>
          </a:lstStyle>
          <a:p>
            <a:r>
              <a:rPr lang="ar-SA" smtClean="0"/>
              <a:t>انقر لتحرير نمط العنوان الرئيسي</a:t>
            </a:r>
            <a:endParaRPr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اريخ 24"/>
          <p:cNvSpPr>
            <a:spLocks noGrp="1"/>
          </p:cNvSpPr>
          <p:nvPr>
            <p:ph type="dt" sz="half" idx="10"/>
          </p:nvPr>
        </p:nvSpPr>
        <p:spPr/>
        <p:txBody>
          <a:bodyPr/>
          <a:lstStyle>
            <a:lvl1pPr>
              <a:defRPr/>
            </a:lvl1pPr>
          </a:lstStyle>
          <a:p>
            <a:pPr>
              <a:defRPr/>
            </a:pPr>
            <a:fld id="{1A88F2C7-C220-4131-9EB0-7E5E2207D965}" type="datetimeFigureOut">
              <a:rPr lang="ar-IQ"/>
              <a:pPr>
                <a:defRPr/>
              </a:pPr>
              <a:t>17/04/1440</a:t>
            </a:fld>
            <a:endParaRPr lang="ar-IQ"/>
          </a:p>
        </p:txBody>
      </p:sp>
      <p:sp>
        <p:nvSpPr>
          <p:cNvPr id="7" name="عنصر نائب للتذييل 28"/>
          <p:cNvSpPr>
            <a:spLocks noGrp="1"/>
          </p:cNvSpPr>
          <p:nvPr>
            <p:ph type="ftr" sz="quarter" idx="11"/>
          </p:nvPr>
        </p:nvSpPr>
        <p:spPr/>
        <p:txBody>
          <a:bodyPr/>
          <a:lstStyle>
            <a:lvl1pPr>
              <a:defRPr/>
            </a:lvl1pPr>
          </a:lstStyle>
          <a:p>
            <a:pPr>
              <a:defRPr/>
            </a:pPr>
            <a:endParaRPr lang="ar-IQ"/>
          </a:p>
        </p:txBody>
      </p:sp>
      <p:sp>
        <p:nvSpPr>
          <p:cNvPr id="8" name="عنصر نائب لرقم الشريحة 6"/>
          <p:cNvSpPr>
            <a:spLocks noGrp="1"/>
          </p:cNvSpPr>
          <p:nvPr>
            <p:ph type="sldNum" sz="quarter" idx="12"/>
          </p:nvPr>
        </p:nvSpPr>
        <p:spPr/>
        <p:txBody>
          <a:bodyPr/>
          <a:lstStyle>
            <a:lvl1pPr>
              <a:defRPr/>
            </a:lvl1pPr>
          </a:lstStyle>
          <a:p>
            <a:pPr>
              <a:defRPr/>
            </a:pPr>
            <a:fld id="{EC388E19-2591-4D76-B09F-9039340A6772}" type="slidenum">
              <a:rPr lang="ar-IQ"/>
              <a:pPr>
                <a:defRPr/>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ar-SA" noProof="0" smtClean="0"/>
              <a:t>انقر فوق الرمز لإضافة صورة</a:t>
            </a:r>
            <a:endParaRPr lang="en-US" noProof="0" dirty="0"/>
          </a:p>
        </p:txBody>
      </p:sp>
      <p:sp>
        <p:nvSpPr>
          <p:cNvPr id="17" name="عنوان 16"/>
          <p:cNvSpPr>
            <a:spLocks noGrp="1"/>
          </p:cNvSpPr>
          <p:nvPr>
            <p:ph type="title"/>
          </p:nvPr>
        </p:nvSpPr>
        <p:spPr>
          <a:xfrm>
            <a:off x="381000" y="4993760"/>
            <a:ext cx="5867400" cy="522288"/>
          </a:xfrm>
        </p:spPr>
        <p:txBody>
          <a:bodyPr/>
          <a:lstStyle>
            <a:lvl1pPr algn="l">
              <a:buNone/>
              <a:defRPr sz="2000" b="1"/>
            </a:lvl1pPr>
          </a:lstStyle>
          <a:p>
            <a:r>
              <a:rPr lang="ar-SA" smtClean="0"/>
              <a:t>انقر لتحرير نمط العنوان الرئيسي</a:t>
            </a:r>
            <a:endParaRPr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ar-SA" smtClean="0"/>
              <a:t>انقر لتحرير أنماط النص الرئيسي</a:t>
            </a:r>
          </a:p>
        </p:txBody>
      </p:sp>
      <p:sp>
        <p:nvSpPr>
          <p:cNvPr id="5" name="عنصر نائب للتاريخ 6"/>
          <p:cNvSpPr>
            <a:spLocks noGrp="1"/>
          </p:cNvSpPr>
          <p:nvPr>
            <p:ph type="dt" sz="half" idx="10"/>
          </p:nvPr>
        </p:nvSpPr>
        <p:spPr/>
        <p:txBody>
          <a:bodyPr/>
          <a:lstStyle>
            <a:lvl1pPr>
              <a:defRPr/>
            </a:lvl1pPr>
          </a:lstStyle>
          <a:p>
            <a:pPr>
              <a:defRPr/>
            </a:pPr>
            <a:fld id="{AB733ECB-336F-41DD-B278-0507423644CD}" type="datetimeFigureOut">
              <a:rPr lang="ar-IQ"/>
              <a:pPr>
                <a:defRPr/>
              </a:pPr>
              <a:t>17/04/1440</a:t>
            </a:fld>
            <a:endParaRPr lang="ar-IQ"/>
          </a:p>
        </p:txBody>
      </p:sp>
      <p:sp>
        <p:nvSpPr>
          <p:cNvPr id="6" name="عنصر نائب للتذييل 4"/>
          <p:cNvSpPr>
            <a:spLocks noGrp="1"/>
          </p:cNvSpPr>
          <p:nvPr>
            <p:ph type="ftr" sz="quarter" idx="11"/>
          </p:nvPr>
        </p:nvSpPr>
        <p:spPr/>
        <p:txBody>
          <a:bodyPr/>
          <a:lstStyle>
            <a:lvl1pPr>
              <a:defRPr/>
            </a:lvl1pPr>
          </a:lstStyle>
          <a:p>
            <a:pPr>
              <a:defRPr/>
            </a:pPr>
            <a:endParaRPr lang="ar-IQ"/>
          </a:p>
        </p:txBody>
      </p:sp>
      <p:sp>
        <p:nvSpPr>
          <p:cNvPr id="7" name="عنصر نائب لرقم الشريحة 30"/>
          <p:cNvSpPr>
            <a:spLocks noGrp="1"/>
          </p:cNvSpPr>
          <p:nvPr>
            <p:ph type="sldNum" sz="quarter" idx="12"/>
          </p:nvPr>
        </p:nvSpPr>
        <p:spPr/>
        <p:txBody>
          <a:bodyPr/>
          <a:lstStyle>
            <a:lvl1pPr>
              <a:defRPr/>
            </a:lvl1pPr>
          </a:lstStyle>
          <a:p>
            <a:pPr>
              <a:defRPr/>
            </a:pPr>
            <a:fld id="{4F588283-B945-47C1-8E32-03E80F9CCA52}" type="slidenum">
              <a:rPr lang="ar-IQ"/>
              <a:pPr>
                <a:defRPr/>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49157" name="عنصر نائب للنص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2FC4E2C3-2E24-4D27-B4EA-F9CA69B62973}" type="datetimeFigureOut">
              <a:rPr lang="ar-IQ"/>
              <a:pPr>
                <a:defRPr/>
              </a:pPr>
              <a:t>17/04/1440</a:t>
            </a:fld>
            <a:endParaRPr lang="ar-IQ"/>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ar-IQ"/>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DDDAF51C-E113-4462-B102-D5B821C707B8}" type="slidenum">
              <a:rPr lang="ar-IQ"/>
              <a:pPr>
                <a:defRPr/>
              </a:pPr>
              <a:t>‹#›</a:t>
            </a:fld>
            <a:endParaRPr lang="ar-IQ"/>
          </a:p>
        </p:txBody>
      </p:sp>
      <p:sp>
        <p:nvSpPr>
          <p:cNvPr id="10" name="عنصر نائب للعنوان 9"/>
          <p:cNvSpPr>
            <a:spLocks noGrp="1"/>
          </p:cNvSpPr>
          <p:nvPr>
            <p:ph type="title"/>
          </p:nvPr>
        </p:nvSpPr>
        <p:spPr>
          <a:xfrm>
            <a:off x="304800" y="457200"/>
            <a:ext cx="8686800" cy="838200"/>
          </a:xfrm>
          <a:prstGeom prst="rect">
            <a:avLst/>
          </a:prstGeom>
        </p:spPr>
        <p:txBody>
          <a:bodyPr vert="horz" wrap="square" lIns="91440" tIns="45720" rIns="91440" bIns="45720" numCol="1" anchor="ctr" anchorCtr="0" compatLnSpc="1">
            <a:prstTxWarp prst="textNoShape">
              <a:avLst/>
            </a:prstTxWarp>
            <a:normAutofit/>
          </a:bodyPr>
          <a:lstStyle/>
          <a:p>
            <a:pPr lvl="0"/>
            <a:r>
              <a:rPr lang="ar-SA" smtClean="0"/>
              <a:t>انقر لتحرير نمط العنوان الرئيسي</a:t>
            </a:r>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5" r:id="rId5"/>
    <p:sldLayoutId id="2147483670" r:id="rId6"/>
    <p:sldLayoutId id="2147483676" r:id="rId7"/>
    <p:sldLayoutId id="2147483677" r:id="rId8"/>
    <p:sldLayoutId id="2147483678" r:id="rId9"/>
    <p:sldLayoutId id="2147483669" r:id="rId10"/>
    <p:sldLayoutId id="2147483679" r:id="rId11"/>
  </p:sldLayoutIdLst>
  <p:txStyles>
    <p:titleStyle>
      <a:lvl1pPr algn="l" rtl="1"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1" eaLnBrk="0" fontAlgn="base" hangingPunct="0">
        <a:spcBef>
          <a:spcPct val="0"/>
        </a:spcBef>
        <a:spcAft>
          <a:spcPct val="0"/>
        </a:spcAft>
        <a:defRPr sz="3600">
          <a:solidFill>
            <a:schemeClr val="tx2"/>
          </a:solidFill>
          <a:latin typeface="Franklin Gothic Medium" pitchFamily="34" charset="0"/>
          <a:cs typeface="Tahoma" pitchFamily="34" charset="0"/>
        </a:defRPr>
      </a:lvl2pPr>
      <a:lvl3pPr algn="l" rtl="1" eaLnBrk="0" fontAlgn="base" hangingPunct="0">
        <a:spcBef>
          <a:spcPct val="0"/>
        </a:spcBef>
        <a:spcAft>
          <a:spcPct val="0"/>
        </a:spcAft>
        <a:defRPr sz="3600">
          <a:solidFill>
            <a:schemeClr val="tx2"/>
          </a:solidFill>
          <a:latin typeface="Franklin Gothic Medium" pitchFamily="34" charset="0"/>
          <a:cs typeface="Tahoma" pitchFamily="34" charset="0"/>
        </a:defRPr>
      </a:lvl3pPr>
      <a:lvl4pPr algn="l" rtl="1" eaLnBrk="0" fontAlgn="base" hangingPunct="0">
        <a:spcBef>
          <a:spcPct val="0"/>
        </a:spcBef>
        <a:spcAft>
          <a:spcPct val="0"/>
        </a:spcAft>
        <a:defRPr sz="3600">
          <a:solidFill>
            <a:schemeClr val="tx2"/>
          </a:solidFill>
          <a:latin typeface="Franklin Gothic Medium" pitchFamily="34" charset="0"/>
          <a:cs typeface="Tahoma" pitchFamily="34" charset="0"/>
        </a:defRPr>
      </a:lvl4pPr>
      <a:lvl5pPr algn="l" rtl="1" eaLnBrk="0" fontAlgn="base" hangingPunct="0">
        <a:spcBef>
          <a:spcPct val="0"/>
        </a:spcBef>
        <a:spcAft>
          <a:spcPct val="0"/>
        </a:spcAft>
        <a:defRPr sz="3600">
          <a:solidFill>
            <a:schemeClr val="tx2"/>
          </a:solidFill>
          <a:latin typeface="Franklin Gothic Medium" pitchFamily="34" charset="0"/>
          <a:cs typeface="Tahoma" pitchFamily="34" charset="0"/>
        </a:defRPr>
      </a:lvl5pPr>
      <a:lvl6pPr marL="457200" algn="l" rtl="1" fontAlgn="base">
        <a:spcBef>
          <a:spcPct val="0"/>
        </a:spcBef>
        <a:spcAft>
          <a:spcPct val="0"/>
        </a:spcAft>
        <a:defRPr sz="3600">
          <a:solidFill>
            <a:schemeClr val="tx2"/>
          </a:solidFill>
          <a:latin typeface="Franklin Gothic Medium" pitchFamily="34" charset="0"/>
          <a:cs typeface="Tahoma" pitchFamily="34" charset="0"/>
        </a:defRPr>
      </a:lvl6pPr>
      <a:lvl7pPr marL="914400" algn="l" rtl="1" fontAlgn="base">
        <a:spcBef>
          <a:spcPct val="0"/>
        </a:spcBef>
        <a:spcAft>
          <a:spcPct val="0"/>
        </a:spcAft>
        <a:defRPr sz="3600">
          <a:solidFill>
            <a:schemeClr val="tx2"/>
          </a:solidFill>
          <a:latin typeface="Franklin Gothic Medium" pitchFamily="34" charset="0"/>
          <a:cs typeface="Tahoma" pitchFamily="34" charset="0"/>
        </a:defRPr>
      </a:lvl7pPr>
      <a:lvl8pPr marL="1371600" algn="l" rtl="1" fontAlgn="base">
        <a:spcBef>
          <a:spcPct val="0"/>
        </a:spcBef>
        <a:spcAft>
          <a:spcPct val="0"/>
        </a:spcAft>
        <a:defRPr sz="3600">
          <a:solidFill>
            <a:schemeClr val="tx2"/>
          </a:solidFill>
          <a:latin typeface="Franklin Gothic Medium" pitchFamily="34" charset="0"/>
          <a:cs typeface="Tahoma" pitchFamily="34" charset="0"/>
        </a:defRPr>
      </a:lvl8pPr>
      <a:lvl9pPr marL="1828800" algn="l" rtl="1" fontAlgn="base">
        <a:spcBef>
          <a:spcPct val="0"/>
        </a:spcBef>
        <a:spcAft>
          <a:spcPct val="0"/>
        </a:spcAft>
        <a:defRPr sz="3600">
          <a:solidFill>
            <a:schemeClr val="tx2"/>
          </a:solidFill>
          <a:latin typeface="Franklin Gothic Medium" pitchFamily="34" charset="0"/>
          <a:cs typeface="Tahoma" pitchFamily="34" charset="0"/>
        </a:defRPr>
      </a:lvl9pPr>
    </p:titleStyle>
    <p:bodyStyle>
      <a:lvl1pPr marL="342900" indent="-342900" algn="r" rtl="1"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r" rtl="1"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r" rtl="1"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r" rtl="1"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r" rtl="1" eaLnBrk="0" fontAlgn="base" hangingPunct="0">
        <a:spcBef>
          <a:spcPct val="20000"/>
        </a:spcBef>
        <a:spcAft>
          <a:spcPct val="0"/>
        </a:spcAft>
        <a:buClr>
          <a:schemeClr val="accent1"/>
        </a:buClr>
        <a:buSzPct val="60000"/>
        <a:buFont typeface="Wingdings 2" pitchFamily="18" charset="2"/>
        <a:buChar char=""/>
        <a:defRPr sz="20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27492"/>
            <a:ext cx="8686800" cy="1169259"/>
          </a:xfrm>
        </p:spPr>
        <p:txBody>
          <a:bodyPr>
            <a:normAutofit fontScale="90000"/>
          </a:bodyPr>
          <a:lstStyle/>
          <a:p>
            <a:pPr algn="r">
              <a:lnSpc>
                <a:spcPct val="115000"/>
              </a:lnSpc>
              <a:spcAft>
                <a:spcPts val="1000"/>
              </a:spcAft>
            </a:pPr>
            <a:r>
              <a:rPr lang="ar-IQ" dirty="0">
                <a:solidFill>
                  <a:schemeClr val="accent1">
                    <a:lumMod val="60000"/>
                    <a:lumOff val="40000"/>
                  </a:schemeClr>
                </a:solidFill>
              </a:rPr>
              <a:t>المبحث الرابع</a:t>
            </a:r>
            <a:br>
              <a:rPr lang="ar-IQ" dirty="0">
                <a:solidFill>
                  <a:schemeClr val="accent1">
                    <a:lumMod val="60000"/>
                    <a:lumOff val="40000"/>
                  </a:schemeClr>
                </a:solidFill>
              </a:rPr>
            </a:br>
            <a:r>
              <a:rPr lang="ar-IQ" dirty="0" smtClean="0">
                <a:solidFill>
                  <a:schemeClr val="accent1">
                    <a:lumMod val="60000"/>
                    <a:lumOff val="40000"/>
                  </a:schemeClr>
                </a:solidFill>
              </a:rPr>
              <a:t>أساس </a:t>
            </a:r>
            <a:r>
              <a:rPr lang="ar-IQ" dirty="0">
                <a:solidFill>
                  <a:schemeClr val="accent1">
                    <a:lumMod val="60000"/>
                    <a:lumOff val="40000"/>
                  </a:schemeClr>
                </a:solidFill>
              </a:rPr>
              <a:t>التبادل الدولي : </a:t>
            </a:r>
            <a:br>
              <a:rPr lang="ar-IQ" dirty="0">
                <a:solidFill>
                  <a:schemeClr val="accent1">
                    <a:lumMod val="60000"/>
                    <a:lumOff val="40000"/>
                  </a:schemeClr>
                </a:solidFill>
              </a:rPr>
            </a:br>
            <a:endParaRPr lang="ar-IQ" dirty="0">
              <a:solidFill>
                <a:schemeClr val="accent1">
                  <a:lumMod val="60000"/>
                  <a:lumOff val="40000"/>
                </a:schemeClr>
              </a:solidFill>
            </a:endParaRPr>
          </a:p>
        </p:txBody>
      </p:sp>
      <p:sp>
        <p:nvSpPr>
          <p:cNvPr id="3" name="عنصر نائب للمحتوى 2"/>
          <p:cNvSpPr>
            <a:spLocks noGrp="1"/>
          </p:cNvSpPr>
          <p:nvPr>
            <p:ph idx="1"/>
          </p:nvPr>
        </p:nvSpPr>
        <p:spPr>
          <a:xfrm>
            <a:off x="251520" y="1196752"/>
            <a:ext cx="8668072" cy="5661248"/>
          </a:xfrm>
        </p:spPr>
        <p:txBody>
          <a:bodyPr/>
          <a:lstStyle/>
          <a:p>
            <a:pPr marL="0" indent="0" algn="just">
              <a:buNone/>
            </a:pPr>
            <a:r>
              <a:rPr lang="ar-IQ" sz="2400" b="1" dirty="0"/>
              <a:t>من حيث المبدأ لا يختلف أساس التبادل الدولي أو الخارجي عن الأساس التبادل الداخلي أو التبادل بين مناطق الدولة الواحدة . في كلتا الحالتين يكون السبب في قيام التبادل هو التخصص فالدولة تتخصص في انتاج السلع والخدمات التي تؤهلها طبيعتها وظروفها الاقتصادية أن تنتجها بتكاليف اقل من تكاليف انتاجها في الدول الأخرى وتبادل انتاجها في الداخل أو انها تنتجها بتكلفة اكبر عن تكلفة انتاجها في الخارج .</a:t>
            </a:r>
          </a:p>
          <a:p>
            <a:pPr marL="0" indent="0" algn="just">
              <a:buNone/>
            </a:pPr>
            <a:r>
              <a:rPr lang="ar-IQ" sz="2400" b="1" dirty="0"/>
              <a:t>ولولا التخصص لكان الواجب على كل دولة ان تنتج كل ما تحتاجه الية من السلع ولما كان هناك موجب لقيام التجارة الدولية .</a:t>
            </a:r>
          </a:p>
          <a:p>
            <a:pPr marL="0" indent="0" algn="just">
              <a:buNone/>
            </a:pPr>
            <a:endParaRPr lang="ar-IQ" sz="2400" b="1" dirty="0"/>
          </a:p>
          <a:p>
            <a:pPr marL="0" indent="0">
              <a:buNone/>
            </a:pPr>
            <a:endParaRPr lang="ar-IQ" dirty="0"/>
          </a:p>
        </p:txBody>
      </p:sp>
    </p:spTree>
    <p:extLst>
      <p:ext uri="{BB962C8B-B14F-4D97-AF65-F5344CB8AC3E}">
        <p14:creationId xmlns:p14="http://schemas.microsoft.com/office/powerpoint/2010/main" val="4290902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مربع نص 3"/>
          <p:cNvSpPr txBox="1">
            <a:spLocks noChangeArrowheads="1"/>
          </p:cNvSpPr>
          <p:nvPr/>
        </p:nvSpPr>
        <p:spPr bwMode="auto">
          <a:xfrm>
            <a:off x="364757" y="0"/>
            <a:ext cx="8646863" cy="8894743"/>
          </a:xfrm>
          <a:prstGeom prst="rect">
            <a:avLst/>
          </a:prstGeom>
          <a:noFill/>
          <a:ln w="9525">
            <a:noFill/>
            <a:miter lim="800000"/>
            <a:headEnd/>
            <a:tailEnd/>
          </a:ln>
        </p:spPr>
        <p:txBody>
          <a:bodyPr wrap="square">
            <a:spAutoFit/>
          </a:bodyPr>
          <a:lstStyle/>
          <a:p>
            <a:pPr algn="just"/>
            <a:r>
              <a:rPr lang="ar-IQ" sz="2000" b="1" dirty="0">
                <a:solidFill>
                  <a:schemeClr val="tx2"/>
                </a:solidFill>
                <a:latin typeface="+mn-lt"/>
                <a:cs typeface="+mn-cs"/>
              </a:rPr>
              <a:t>س/ اذا كان سبب قيام التبادل الدولي هو التخصص فما هو التخصص ؟</a:t>
            </a:r>
          </a:p>
          <a:p>
            <a:pPr algn="just"/>
            <a:r>
              <a:rPr lang="ar-IQ" sz="2000" b="1" dirty="0">
                <a:solidFill>
                  <a:schemeClr val="tx2"/>
                </a:solidFill>
                <a:latin typeface="+mn-lt"/>
                <a:cs typeface="+mn-cs"/>
              </a:rPr>
              <a:t>ج/ يعود التخصص بشكل عام الى مجموعتين رئيسيتين من العوامل هما عوامل طبيعية والعوامل المكتسبة و من تفاعل هاتين المجموعتين من العوامل يكون باستطاعة الدول ان تنتج سلعة معينة او مجموعة من السلع بأسعار تقل عن نفقات انتاجها في الخارج و تستورد سلعة معينة من الخارج بأسعار أقل من انتاجها في الداخل .</a:t>
            </a:r>
          </a:p>
          <a:p>
            <a:pPr algn="just"/>
            <a:r>
              <a:rPr lang="ar-IQ" sz="2000" b="1" dirty="0">
                <a:solidFill>
                  <a:schemeClr val="tx2"/>
                </a:solidFill>
                <a:latin typeface="+mn-lt"/>
                <a:cs typeface="+mn-cs"/>
              </a:rPr>
              <a:t> -1 العوامل الطبيعية : تختلف الدول فيما بينها في البيئة الطبيعية كالمناخ والتربة كما تختلف فيما وهبه الله من ثروات طبيعية كالأراضي الزراعية و المعادن . ولكن برغم أهمية المناخ كعامل من عوامل التخصص الدولي الا ان هذا العامل اصبح يفقد أهميته تدريجيا بسبب التقدم العلمي ، اذ اصبح في الوقت الحاضر من الممكن اجراء تغييرات اصطناعية في الظروف المناخية والجوية </a:t>
            </a:r>
            <a:r>
              <a:rPr lang="ar-IQ" sz="2000" b="1" dirty="0" err="1">
                <a:solidFill>
                  <a:schemeClr val="tx2"/>
                </a:solidFill>
                <a:latin typeface="+mn-lt"/>
                <a:cs typeface="+mn-cs"/>
              </a:rPr>
              <a:t>تتلائم</a:t>
            </a:r>
            <a:r>
              <a:rPr lang="ar-IQ" sz="2000" b="1" dirty="0">
                <a:solidFill>
                  <a:schemeClr val="tx2"/>
                </a:solidFill>
                <a:latin typeface="+mn-lt"/>
                <a:cs typeface="+mn-cs"/>
              </a:rPr>
              <a:t> مع ظروف الإنتاج المناسبة كالبيوت الزجاجية التي تدخل في انتاج بعض المحاصيل الزراعية .</a:t>
            </a:r>
          </a:p>
          <a:p>
            <a:pPr algn="just"/>
            <a:r>
              <a:rPr lang="ar-IQ" sz="2000" b="1" dirty="0">
                <a:solidFill>
                  <a:schemeClr val="tx2"/>
                </a:solidFill>
                <a:latin typeface="+mn-lt"/>
                <a:cs typeface="+mn-cs"/>
              </a:rPr>
              <a:t>-2 العوامل المكتسبة : تتمثل العوامل المكتسبة فيما يتوفر للدول من عمال مدربين و رؤوس أموال إنتاجية ، فهناك دول تتمتع برصيد كبير من رؤوس الأموال الإنتاجية كالآلات والمستلزمات الإنتاج فضلا عن ارتفاع دخلها القومي يساعدها كثيرا في تنمية هذا الرصيد من رأس المال ، يقابل ذلك ما تعانيه بعض الدول من قصور شديد فيما يتوفر لها من السلع الإنتاجية وما تجده من صعوبات في تنمية رؤوس أموالها الإنتاجية بسبب انخفاض مستوى الدخل القومي فيها . ان العوامل المكتسبة لها تأثير كبير في عملية التخصص و كما يلي :</a:t>
            </a:r>
          </a:p>
          <a:p>
            <a:pPr algn="just"/>
            <a:r>
              <a:rPr lang="ar-IQ" sz="2000" b="1" dirty="0">
                <a:solidFill>
                  <a:schemeClr val="tx2"/>
                </a:solidFill>
                <a:latin typeface="+mn-lt"/>
                <a:cs typeface="+mn-cs"/>
              </a:rPr>
              <a:t>-1 التخصص في انتاج السلع التي يتطلب انتاجها رؤوس أموال وفيرة )مثل صناعة الطائرات والسيارات و الصناعات الكيمياوية ( .</a:t>
            </a:r>
          </a:p>
          <a:p>
            <a:pPr algn="just"/>
            <a:r>
              <a:rPr lang="ar-IQ" sz="2000" b="1" dirty="0">
                <a:solidFill>
                  <a:schemeClr val="tx2"/>
                </a:solidFill>
                <a:latin typeface="+mn-lt"/>
                <a:cs typeface="+mn-cs"/>
              </a:rPr>
              <a:t>-2 التخصص في انتاج السلع التي يتطلب انتاجها مهارة عالية ) صناعات الساعات وبقية المنتجات الالكترونية ( .</a:t>
            </a:r>
          </a:p>
          <a:p>
            <a:pPr algn="just"/>
            <a:endParaRPr lang="ar-IQ" sz="2400" b="1" dirty="0">
              <a:solidFill>
                <a:schemeClr val="tx2"/>
              </a:solidFill>
              <a:latin typeface="+mn-lt"/>
              <a:cs typeface="+mn-cs"/>
            </a:endParaRPr>
          </a:p>
          <a:p>
            <a:pPr algn="just"/>
            <a:endParaRPr lang="ar-IQ" sz="2400" b="1" dirty="0">
              <a:solidFill>
                <a:schemeClr val="tx2"/>
              </a:solidFill>
              <a:latin typeface="+mn-lt"/>
              <a:cs typeface="+mn-cs"/>
            </a:endParaRPr>
          </a:p>
          <a:p>
            <a:pPr algn="just"/>
            <a:endParaRPr lang="ar-IQ" sz="2400" b="1" dirty="0">
              <a:solidFill>
                <a:schemeClr val="tx2"/>
              </a:solidFill>
              <a:latin typeface="+mn-lt"/>
              <a:cs typeface="+mn-cs"/>
            </a:endParaRPr>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مربع نص 3"/>
          <p:cNvSpPr txBox="1">
            <a:spLocks noChangeArrowheads="1"/>
          </p:cNvSpPr>
          <p:nvPr/>
        </p:nvSpPr>
        <p:spPr bwMode="auto">
          <a:xfrm>
            <a:off x="610108" y="1124744"/>
            <a:ext cx="8532440" cy="2308324"/>
          </a:xfrm>
          <a:prstGeom prst="rect">
            <a:avLst/>
          </a:prstGeom>
          <a:noFill/>
          <a:ln w="9525">
            <a:noFill/>
            <a:miter lim="800000"/>
            <a:headEnd/>
            <a:tailEnd/>
          </a:ln>
        </p:spPr>
        <p:txBody>
          <a:bodyPr wrap="square">
            <a:spAutoFit/>
          </a:bodyPr>
          <a:lstStyle/>
          <a:p>
            <a:r>
              <a:rPr lang="ar-IQ" sz="2400" b="1" dirty="0">
                <a:solidFill>
                  <a:schemeClr val="tx2"/>
                </a:solidFill>
                <a:latin typeface="+mn-lt"/>
                <a:cs typeface="+mn-cs"/>
              </a:rPr>
              <a:t>الباب الأول</a:t>
            </a:r>
          </a:p>
          <a:p>
            <a:r>
              <a:rPr lang="ar-IQ" sz="2400" b="1" dirty="0">
                <a:solidFill>
                  <a:schemeClr val="tx2"/>
                </a:solidFill>
                <a:latin typeface="+mn-lt"/>
                <a:cs typeface="+mn-cs"/>
              </a:rPr>
              <a:t>مدخل تاريخي ونظري لدراسة الاقتصاد الدولي</a:t>
            </a:r>
          </a:p>
          <a:p>
            <a:r>
              <a:rPr lang="ar-IQ" sz="2400" b="1" dirty="0">
                <a:solidFill>
                  <a:schemeClr val="tx2"/>
                </a:solidFill>
                <a:latin typeface="+mn-lt"/>
                <a:cs typeface="+mn-cs"/>
              </a:rPr>
              <a:t>الفصل الأول</a:t>
            </a:r>
          </a:p>
          <a:p>
            <a:r>
              <a:rPr lang="ar-IQ" sz="2400" b="1" dirty="0">
                <a:solidFill>
                  <a:schemeClr val="tx2"/>
                </a:solidFill>
                <a:latin typeface="+mn-lt"/>
                <a:cs typeface="+mn-cs"/>
              </a:rPr>
              <a:t>مدخل تاريخي في دراسة الاقتصاد الدولي</a:t>
            </a:r>
          </a:p>
          <a:p>
            <a:r>
              <a:rPr lang="ar-IQ" sz="2400" b="1" dirty="0">
                <a:solidFill>
                  <a:schemeClr val="tx2"/>
                </a:solidFill>
                <a:latin typeface="+mn-lt"/>
                <a:cs typeface="+mn-cs"/>
              </a:rPr>
              <a:t>المبحث الأول</a:t>
            </a:r>
          </a:p>
          <a:p>
            <a:r>
              <a:rPr lang="ar-IQ" sz="2400" b="1" dirty="0">
                <a:solidFill>
                  <a:schemeClr val="tx2"/>
                </a:solidFill>
                <a:latin typeface="+mn-lt"/>
                <a:cs typeface="+mn-cs"/>
              </a:rPr>
              <a:t>مراحل تطور الاقتصاد الدولي</a:t>
            </a:r>
            <a:endParaRPr lang="ar-IQ" sz="2400" b="1" dirty="0">
              <a:solidFill>
                <a:schemeClr val="tx2"/>
              </a:solidFill>
              <a:latin typeface="+mn-lt"/>
              <a:cs typeface="+mn-cs"/>
            </a:endParaRPr>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59" name="WordArt 167"/>
          <p:cNvSpPr>
            <a:spLocks noChangeArrowheads="1" noChangeShapeType="1" noTextEdit="1"/>
          </p:cNvSpPr>
          <p:nvPr/>
        </p:nvSpPr>
        <p:spPr bwMode="auto">
          <a:xfrm>
            <a:off x="1665267" y="431780"/>
            <a:ext cx="6075085" cy="357190"/>
          </a:xfrm>
          <a:prstGeom prst="rect">
            <a:avLst/>
          </a:prstGeom>
        </p:spPr>
        <p:txBody>
          <a:bodyPr wrap="none" fromWordArt="1">
            <a:prstTxWarp prst="textPlain">
              <a:avLst>
                <a:gd name="adj" fmla="val 50380"/>
              </a:avLst>
            </a:prstTxWarp>
          </a:bodyPr>
          <a:lstStyle/>
          <a:p>
            <a:pPr algn="ctr" fontAlgn="auto">
              <a:spcBef>
                <a:spcPts val="0"/>
              </a:spcBef>
              <a:spcAft>
                <a:spcPts val="0"/>
              </a:spcAft>
              <a:defRPr/>
            </a:pPr>
            <a:endParaRPr lang="ar-IQ" sz="2000" kern="10" dirty="0">
              <a:ln w="9525">
                <a:solidFill>
                  <a:srgbClr val="FF0066"/>
                </a:solidFill>
                <a:round/>
                <a:headEnd/>
                <a:tailEnd/>
              </a:ln>
              <a:solidFill>
                <a:schemeClr val="bg1"/>
              </a:solidFill>
              <a:effectLst>
                <a:glow rad="63500">
                  <a:schemeClr val="accent1">
                    <a:satMod val="175000"/>
                    <a:alpha val="40000"/>
                  </a:schemeClr>
                </a:glow>
                <a:outerShdw dist="35921" dir="2700000" algn="ctr" rotWithShape="0">
                  <a:srgbClr val="808080">
                    <a:alpha val="80000"/>
                  </a:srgbClr>
                </a:outerShdw>
              </a:effectLst>
              <a:latin typeface="Arial Black"/>
              <a:cs typeface="DecoType Naskh" pitchFamily="2" charset="-78"/>
            </a:endParaRPr>
          </a:p>
        </p:txBody>
      </p:sp>
      <p:sp>
        <p:nvSpPr>
          <p:cNvPr id="2" name="Rectangle 1"/>
          <p:cNvSpPr/>
          <p:nvPr/>
        </p:nvSpPr>
        <p:spPr>
          <a:xfrm>
            <a:off x="555235" y="25315"/>
            <a:ext cx="8295145" cy="7509748"/>
          </a:xfrm>
          <a:prstGeom prst="rect">
            <a:avLst/>
          </a:prstGeom>
        </p:spPr>
        <p:txBody>
          <a:bodyPr wrap="square">
            <a:spAutoFit/>
          </a:bodyPr>
          <a:lstStyle/>
          <a:p>
            <a:r>
              <a:rPr lang="ar-IQ" b="1" dirty="0" smtClean="0">
                <a:solidFill>
                  <a:schemeClr val="tx2"/>
                </a:solidFill>
                <a:latin typeface="+mn-lt"/>
                <a:cs typeface="+mn-cs"/>
              </a:rPr>
              <a:t>ان </a:t>
            </a:r>
            <a:r>
              <a:rPr lang="ar-IQ" b="1" dirty="0">
                <a:solidFill>
                  <a:schemeClr val="tx2"/>
                </a:solidFill>
                <a:latin typeface="+mn-lt"/>
                <a:cs typeface="+mn-cs"/>
              </a:rPr>
              <a:t>اهم مراحل تطور الاقتصاد الدولي هي :</a:t>
            </a:r>
          </a:p>
          <a:p>
            <a:r>
              <a:rPr lang="ar-IQ" b="1" dirty="0">
                <a:solidFill>
                  <a:schemeClr val="tx2"/>
                </a:solidFill>
                <a:latin typeface="+mn-lt"/>
                <a:cs typeface="+mn-cs"/>
              </a:rPr>
              <a:t>أولا : مرحلة التبادل الخارجي في عهد الاقتصاد القديم :</a:t>
            </a:r>
          </a:p>
          <a:p>
            <a:r>
              <a:rPr lang="ar-IQ" b="1" dirty="0">
                <a:solidFill>
                  <a:schemeClr val="tx2"/>
                </a:solidFill>
                <a:latin typeface="+mn-lt"/>
                <a:cs typeface="+mn-cs"/>
              </a:rPr>
              <a:t> في هذه المرحلة لم يكن للعلاقات الاقتصادية الدولية دور كبير لان طبيعة النظام المغلق لا تساعد على ذلك لان الافراد يعيشون في داخل الولاية على أساس التبادل البدائي حيث لم تستخدم النقود الا نادرا وعلى مقياس ضيق ، وكانت الدول تتبادل السلع خضوعا لمبدا الحاجة .</a:t>
            </a:r>
          </a:p>
          <a:p>
            <a:r>
              <a:rPr lang="ar-IQ" b="1" dirty="0">
                <a:solidFill>
                  <a:schemeClr val="tx2"/>
                </a:solidFill>
                <a:latin typeface="+mn-lt"/>
                <a:cs typeface="+mn-cs"/>
              </a:rPr>
              <a:t>و اهم ما يميز هذه المرحلة هي :</a:t>
            </a:r>
          </a:p>
          <a:p>
            <a:r>
              <a:rPr lang="ar-IQ" b="1" dirty="0">
                <a:solidFill>
                  <a:schemeClr val="tx2"/>
                </a:solidFill>
                <a:latin typeface="+mn-lt"/>
                <a:cs typeface="+mn-cs"/>
              </a:rPr>
              <a:t>-1 قلة المبادلات والعلاقات الاقتصادية بين الدول الحاكمة .</a:t>
            </a:r>
          </a:p>
          <a:p>
            <a:r>
              <a:rPr lang="ar-IQ" b="1" dirty="0">
                <a:solidFill>
                  <a:schemeClr val="tx2"/>
                </a:solidFill>
                <a:latin typeface="+mn-lt"/>
                <a:cs typeface="+mn-cs"/>
              </a:rPr>
              <a:t>-2 بساطة المبادلات من حيث التنظيم و التعقيد لخلوها من الشكليات و الإجراءات ، ولأنها تقوم على قواعد العرف البسيط .</a:t>
            </a:r>
          </a:p>
          <a:p>
            <a:r>
              <a:rPr lang="ar-IQ" b="1" dirty="0">
                <a:solidFill>
                  <a:schemeClr val="tx2"/>
                </a:solidFill>
                <a:latin typeface="+mn-lt"/>
                <a:cs typeface="+mn-cs"/>
              </a:rPr>
              <a:t>-3 ان نوع السلع كان بدوره يتميز بالبساطة ويكون من الضروريات غالبا .</a:t>
            </a:r>
          </a:p>
          <a:p>
            <a:r>
              <a:rPr lang="ar-IQ" b="1" dirty="0">
                <a:solidFill>
                  <a:schemeClr val="tx2"/>
                </a:solidFill>
                <a:latin typeface="+mn-lt"/>
                <a:cs typeface="+mn-cs"/>
              </a:rPr>
              <a:t>ثانيا : مرحلة التبادل الخارجي في عهد الاقطاع :</a:t>
            </a:r>
          </a:p>
          <a:p>
            <a:r>
              <a:rPr lang="ar-IQ" b="1" dirty="0">
                <a:solidFill>
                  <a:schemeClr val="tx2"/>
                </a:solidFill>
                <a:latin typeface="+mn-lt"/>
                <a:cs typeface="+mn-cs"/>
              </a:rPr>
              <a:t>يمكن حصر هذه المرحلة بين نهاية القرون الوسطى وبين ظهور الرأسمالية ، وتتميز هذه المرحلة في ان العلاقات الاقتصادية الدولية للتجارة نتيجة لسياسة الاقتصادية مدروسة بقدر ما كانت نتيجة دوافع تسوغها متطلبات الانفاق وحاجات الاقطاعيين وقد تميزت هذه المرحلة أيضا بضيق المبادلات ويعود ذلك لأسباب منها</a:t>
            </a:r>
          </a:p>
          <a:p>
            <a:r>
              <a:rPr lang="ar-IQ" b="1" dirty="0">
                <a:solidFill>
                  <a:schemeClr val="tx2"/>
                </a:solidFill>
                <a:latin typeface="+mn-lt"/>
                <a:cs typeface="+mn-cs"/>
              </a:rPr>
              <a:t>-1  صعوبة المواصلات والاتصالات فضلا عن افتقاد الامن والنظام .</a:t>
            </a:r>
          </a:p>
          <a:p>
            <a:r>
              <a:rPr lang="ar-IQ" b="1" dirty="0">
                <a:solidFill>
                  <a:schemeClr val="tx2"/>
                </a:solidFill>
                <a:latin typeface="+mn-lt"/>
                <a:cs typeface="+mn-cs"/>
              </a:rPr>
              <a:t>-2  كثرة القيود المفروضة على البضائع وفداحة الضرائب نتيجة لجشع الاقطاعيين .</a:t>
            </a:r>
          </a:p>
          <a:p>
            <a:r>
              <a:rPr lang="ar-IQ" b="1" dirty="0">
                <a:solidFill>
                  <a:schemeClr val="tx2"/>
                </a:solidFill>
                <a:latin typeface="+mn-lt"/>
                <a:cs typeface="+mn-cs"/>
              </a:rPr>
              <a:t>-3  صعوبة تسوية الديون بين الاقطاعيات </a:t>
            </a:r>
            <a:r>
              <a:rPr lang="ar-IQ" b="1" dirty="0" err="1">
                <a:solidFill>
                  <a:schemeClr val="tx2"/>
                </a:solidFill>
                <a:latin typeface="+mn-lt"/>
                <a:cs typeface="+mn-cs"/>
              </a:rPr>
              <a:t>لأنعدام</a:t>
            </a:r>
            <a:r>
              <a:rPr lang="ar-IQ" b="1" dirty="0">
                <a:solidFill>
                  <a:schemeClr val="tx2"/>
                </a:solidFill>
                <a:latin typeface="+mn-lt"/>
                <a:cs typeface="+mn-cs"/>
              </a:rPr>
              <a:t> وسائل التسوية وقلة استخدام النقود .</a:t>
            </a:r>
          </a:p>
          <a:p>
            <a:pPr algn="just"/>
            <a:endParaRPr lang="ar-IQ" sz="3200" dirty="0">
              <a:solidFill>
                <a:schemeClr val="tx2"/>
              </a:solidFill>
              <a:latin typeface="+mn-lt"/>
              <a:cs typeface="+mn-cs"/>
            </a:endParaRPr>
          </a:p>
          <a:p>
            <a:endParaRPr lang="ar-IQ" sz="2400" b="1" dirty="0"/>
          </a:p>
          <a:p>
            <a:endParaRPr lang="en-US" sz="24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686800" cy="5256584"/>
          </a:xfrm>
        </p:spPr>
        <p:txBody>
          <a:bodyPr/>
          <a:lstStyle/>
          <a:p>
            <a:pPr marL="0" indent="0" algn="just">
              <a:buNone/>
            </a:pPr>
            <a:r>
              <a:rPr lang="ar-IQ" sz="2000" b="1" dirty="0"/>
              <a:t>ثالثاً : مرحلة التبادل الخارجي في عهد الرأسمالية :</a:t>
            </a:r>
          </a:p>
          <a:p>
            <a:pPr marL="0" indent="0" algn="just">
              <a:buNone/>
            </a:pPr>
            <a:r>
              <a:rPr lang="ar-IQ" sz="2000" b="1" dirty="0"/>
              <a:t>تتميز هذه المرحلة بسعة التبادل وكثرة ارتباط الدول مع بعضها بعلاقات تجارية ، ويكن جمع البواعث التي أدت الى توسع العلاقات في هذا العهد والى انتشار التجارة كما ساعدت على ظهور الرأسمالية التجارية فيما يأتي :</a:t>
            </a:r>
          </a:p>
          <a:p>
            <a:pPr marL="0" indent="0" algn="just">
              <a:buNone/>
            </a:pPr>
            <a:r>
              <a:rPr lang="ar-IQ" sz="2000" b="1" dirty="0"/>
              <a:t> -1 اكتشاف طرق بحرية تربط ما بين القارات والدول مثل اكتشاف الطرق المؤدية الى الشرق و الطرق المؤدية الى الغرب و ما لها من دور في نقل </a:t>
            </a:r>
            <a:r>
              <a:rPr lang="ar-IQ" sz="2000" b="1" dirty="0" err="1"/>
              <a:t>الأشخاصوالأموال</a:t>
            </a:r>
            <a:r>
              <a:rPr lang="ar-IQ" sz="2000" b="1" dirty="0"/>
              <a:t> والسلع ما بين هذه القارات .</a:t>
            </a:r>
          </a:p>
          <a:p>
            <a:pPr marL="0" indent="0" algn="just">
              <a:buNone/>
            </a:pPr>
            <a:r>
              <a:rPr lang="ar-IQ" sz="2000" b="1" dirty="0"/>
              <a:t>2 - ظهور حركة جديدة و كبير للنقل البحري تبعها انشاء شركات للملاحة والتجارة في الشرق والغرب وامريكا واربا وافريقيا و مالها من انعكاس على العلاقات الدولية</a:t>
            </a:r>
          </a:p>
          <a:p>
            <a:pPr marL="0" indent="0" algn="just">
              <a:buNone/>
            </a:pPr>
            <a:r>
              <a:rPr lang="ar-IQ" sz="2000" b="1" dirty="0"/>
              <a:t> -3 ظهور الأسواق ومنظمات الاتمان والصيرفة وانتشار المؤسسات المصرفية في كافة أسواق التجارة الكبرى مثل أمريكا واسيا والقارات الأخرى .</a:t>
            </a:r>
          </a:p>
          <a:p>
            <a:pPr marL="0" indent="0">
              <a:buNone/>
            </a:pPr>
            <a:endParaRPr lang="ar-IQ" dirty="0"/>
          </a:p>
        </p:txBody>
      </p:sp>
    </p:spTree>
    <p:extLst>
      <p:ext uri="{BB962C8B-B14F-4D97-AF65-F5344CB8AC3E}">
        <p14:creationId xmlns:p14="http://schemas.microsoft.com/office/powerpoint/2010/main" val="18998139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686800" cy="6741368"/>
          </a:xfrm>
        </p:spPr>
        <p:txBody>
          <a:bodyPr/>
          <a:lstStyle/>
          <a:p>
            <a:pPr marL="0" indent="0" algn="just">
              <a:buNone/>
            </a:pPr>
            <a:r>
              <a:rPr lang="ar-IQ" sz="2000" b="1" dirty="0"/>
              <a:t>رابعا : مرحلة التبادل في عهد التنافس والاستعمار:</a:t>
            </a:r>
          </a:p>
          <a:p>
            <a:pPr marL="0" indent="0" algn="just">
              <a:buNone/>
            </a:pPr>
            <a:r>
              <a:rPr lang="ar-IQ" sz="2000" b="1" dirty="0"/>
              <a:t>هذه المرحلة تتميز بتنافس الشديد بين الدول التجارية الكبيرة من حيث التجارة أو من حيث الاستعمار لدول الأخرى ذات الموارد الطبيعية .</a:t>
            </a:r>
          </a:p>
          <a:p>
            <a:pPr marL="0" indent="0" algn="just">
              <a:buNone/>
            </a:pPr>
            <a:r>
              <a:rPr lang="ar-IQ" sz="2000" b="1" dirty="0"/>
              <a:t>و اهم خصائص هذه المرحلة هي :</a:t>
            </a:r>
          </a:p>
          <a:p>
            <a:pPr marL="0" indent="0" algn="just">
              <a:buNone/>
            </a:pPr>
            <a:r>
              <a:rPr lang="ar-IQ" sz="2000" b="1" dirty="0"/>
              <a:t>1 - زيادة رؤوس الأموال ومصادر استخدامها وانعكاس ذلك على التجارة .</a:t>
            </a:r>
          </a:p>
          <a:p>
            <a:pPr marL="0" indent="0" algn="just">
              <a:buNone/>
            </a:pPr>
            <a:r>
              <a:rPr lang="ar-IQ" sz="2000" b="1" dirty="0"/>
              <a:t>2 - زيادة المنتوجات و تنوع السلع وتحسن اصنافها .</a:t>
            </a:r>
          </a:p>
          <a:p>
            <a:pPr marL="0" indent="0" algn="just">
              <a:buNone/>
            </a:pPr>
            <a:r>
              <a:rPr lang="ar-IQ" sz="2000" b="1" dirty="0"/>
              <a:t>3 - زيادة أهمية التخصص الدولي في التبادل نتيجة توسع الدول في تطبيق مبدأ تقسيم العمل في الإنتاج وانعكاس ذلك على تطور العلاقات الاقتصادية الدولية .</a:t>
            </a:r>
          </a:p>
          <a:p>
            <a:pPr marL="0" indent="0" algn="just">
              <a:buNone/>
            </a:pPr>
            <a:r>
              <a:rPr lang="ar-IQ" sz="2000" b="1" dirty="0"/>
              <a:t>4- توحيد الأسواق وتركيزها : أدت الأسواق دورا كبيرا في زيادة التخصص الدولي او شجعت هذه الأسواق على ظهور الأسواق الدولية التي ساعدت في حرية التبادل السلعي و عملت على إزالة الحواجز </a:t>
            </a:r>
            <a:r>
              <a:rPr lang="ar-IQ" sz="2000" b="1" dirty="0" err="1"/>
              <a:t>الكمركية</a:t>
            </a:r>
            <a:r>
              <a:rPr lang="ar-IQ" sz="2000" b="1" dirty="0"/>
              <a:t> .</a:t>
            </a:r>
            <a:endParaRPr lang="ar-IQ" sz="2000" b="1" dirty="0"/>
          </a:p>
        </p:txBody>
      </p:sp>
    </p:spTree>
    <p:extLst>
      <p:ext uri="{BB962C8B-B14F-4D97-AF65-F5344CB8AC3E}">
        <p14:creationId xmlns:p14="http://schemas.microsoft.com/office/powerpoint/2010/main" val="12895372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1196</TotalTime>
  <Words>853</Words>
  <Application>Microsoft Office PowerPoint</Application>
  <PresentationFormat>عرض على الشاشة (3:4)‏</PresentationFormat>
  <Paragraphs>41</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رحلة</vt:lpstr>
      <vt:lpstr>المبحث الرابع أساس التبادل الدولي :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icc</dc:creator>
  <cp:lastModifiedBy>almarsa</cp:lastModifiedBy>
  <cp:revision>151</cp:revision>
  <dcterms:created xsi:type="dcterms:W3CDTF">2013-04-17T19:57:04Z</dcterms:created>
  <dcterms:modified xsi:type="dcterms:W3CDTF">2018-12-25T18:43:08Z</dcterms:modified>
</cp:coreProperties>
</file>